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3.svg" ContentType="image/svg+xml"/>
  <Override PartName="/ppt/media/image27.svg" ContentType="image/svg+xml"/>
  <Override PartName="/ppt/media/image29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0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  <p:sldId id="269" r:id="rId15"/>
    <p:sldId id="259" r:id="rId1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3" userDrawn="1">
          <p15:clr>
            <a:srgbClr val="A4A3A4"/>
          </p15:clr>
        </p15:guide>
        <p15:guide id="2" pos="38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5E5E"/>
    <a:srgbClr val="5B5B5B"/>
    <a:srgbClr val="121212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203"/>
        <p:guide pos="381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>
              <a:ea typeface="GG Wolfram" charset="0"/>
              <a:cs typeface="GG Wolfram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>
                <a:ea typeface="GG Wolfram" charset="0"/>
                <a:cs typeface="GG Wolfram" charset="0"/>
              </a:rPr>
            </a:fld>
            <a:endParaRPr lang="en-US">
              <a:ea typeface="GG Wolfram" charset="0"/>
              <a:cs typeface="GG Wolfram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>
              <a:ea typeface="GG Wolfram" charset="0"/>
              <a:cs typeface="GG Wolfram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>
                <a:ea typeface="GG Wolfram" charset="0"/>
                <a:cs typeface="GG Wolfram" charset="0"/>
              </a:rPr>
            </a:fld>
            <a:endParaRPr lang="en-US">
              <a:ea typeface="GG Wolfram" charset="0"/>
              <a:cs typeface="GG Wolfram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GG Wolfram" charset="0"/>
                <a:cs typeface="GG Wolfram" charset="0"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GG Wolfram" charset="0"/>
                <a:cs typeface="GG Wolfram" charset="0"/>
              </a:defRPr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GG Wolfram" charset="0"/>
                <a:cs typeface="GG Wolfram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GG Wolfram" charset="0"/>
                <a:cs typeface="GG Wolfram" charset="0"/>
              </a:defRPr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GG Wolfram" charset="0"/>
        <a:cs typeface="GG Wolfram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GG Wolfram" charset="0"/>
        <a:cs typeface="GG Wolfram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GG Wolfram" charset="0"/>
        <a:cs typeface="GG Wolfram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GG Wolfram" charset="0"/>
        <a:cs typeface="GG Wolfram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GG Wolfram" charset="0"/>
        <a:cs typeface="GG Wolfram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Заголовок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Замещающий текст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Замещающая дата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>
                <a:latin typeface="GG Wolfram" charset="0"/>
                <a:ea typeface="GG Wolfram" charset="0"/>
                <a:cs typeface="GG Wolfram" charset="0"/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1029" name="Замещающий нижний колонтитул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>
                <a:latin typeface="GG Wolfram" charset="0"/>
                <a:ea typeface="GG Wolfram" charset="0"/>
                <a:cs typeface="GG Wolfram" charset="0"/>
              </a:defRPr>
            </a:lvl1pPr>
          </a:lstStyle>
          <a:p>
            <a:endParaRPr lang="en-US"/>
          </a:p>
        </p:txBody>
      </p:sp>
      <p:sp>
        <p:nvSpPr>
          <p:cNvPr id="1030" name="Замещающий номер слайда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>
                <a:latin typeface="GG Wolfram" charset="0"/>
                <a:ea typeface="GG Wolfram" charset="0"/>
                <a:cs typeface="GG Wolfram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4400" b="0" i="0" u="none" kern="1200" baseline="0">
          <a:solidFill>
            <a:srgbClr val="FFFFFF"/>
          </a:solidFill>
          <a:latin typeface="GG Wolfram" charset="0"/>
          <a:ea typeface="GG Wolfram" charset="0"/>
          <a:cs typeface="GG Wolfram" charset="0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ts val="20"/>
        </a:spcBef>
        <a:spcAft>
          <a:spcPts val="0"/>
        </a:spcAft>
        <a:buChar char="•"/>
        <a:defRPr sz="3200" b="0" i="0" u="none" kern="1200" baseline="0">
          <a:solidFill>
            <a:srgbClr val="FFFFFF"/>
          </a:solidFill>
          <a:latin typeface="GG Wolfram" charset="0"/>
          <a:ea typeface="GG Wolfram" charset="0"/>
          <a:cs typeface="GG Wolfram" charset="0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GG Wolfram" charset="0"/>
          <a:ea typeface="GG Wolfram" charset="0"/>
          <a:cs typeface="GG Wolfram" charset="0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GG Wolfram" charset="0"/>
          <a:ea typeface="GG Wolfram" charset="0"/>
          <a:cs typeface="GG Wolfram" charset="0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GG Wolfram" charset="0"/>
          <a:ea typeface="GG Wolfram" charset="0"/>
          <a:cs typeface="GG Wolfram" charset="0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GG Wolfram" charset="0"/>
          <a:ea typeface="GG Wolfram" charset="0"/>
          <a:cs typeface="GG Wolfram" charset="0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svg"/><Relationship Id="rId8" Type="http://schemas.openxmlformats.org/officeDocument/2006/relationships/image" Target="../media/image18.png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23.svg"/><Relationship Id="rId12" Type="http://schemas.openxmlformats.org/officeDocument/2006/relationships/image" Target="../media/image22.png"/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svg"/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055" y="521970"/>
            <a:ext cx="11258550" cy="5813425"/>
          </a:xfrm>
          <a:prstGeom prst="rect">
            <a:avLst/>
          </a:prstGeom>
        </p:spPr>
      </p:pic>
      <p:pic>
        <p:nvPicPr>
          <p:cNvPr id="4" name="Изображение 3" descr="projects-logo-1_n45DzLY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645" y="934720"/>
            <a:ext cx="539115" cy="539115"/>
          </a:xfrm>
          <a:prstGeom prst="rect">
            <a:avLst/>
          </a:prstGeom>
        </p:spPr>
      </p:pic>
      <p:pic>
        <p:nvPicPr>
          <p:cNvPr id="5" name="Изображение 4" descr="projects-logo-2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1230" y="934720"/>
            <a:ext cx="542925" cy="542925"/>
          </a:xfrm>
          <a:prstGeom prst="rect">
            <a:avLst/>
          </a:prstGeom>
        </p:spPr>
      </p:pic>
      <p:pic>
        <p:nvPicPr>
          <p:cNvPr id="6" name="Изображение 5" descr="geekbrains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70625" y="934720"/>
            <a:ext cx="542925" cy="542925"/>
          </a:xfrm>
          <a:prstGeom prst="rect">
            <a:avLst/>
          </a:prstGeom>
        </p:spPr>
      </p:pic>
      <p:pic>
        <p:nvPicPr>
          <p:cNvPr id="7" name="Изображение 6" descr="projects-logo-25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50020" y="935355"/>
            <a:ext cx="546100" cy="54610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14485" y="1052195"/>
            <a:ext cx="217805" cy="313055"/>
          </a:xfrm>
          <a:prstGeom prst="rect">
            <a:avLst/>
          </a:prstGeom>
        </p:spPr>
      </p:pic>
      <p:pic>
        <p:nvPicPr>
          <p:cNvPr id="104" name="Изображение 103"/>
          <p:cNvPicPr/>
          <p:nvPr/>
        </p:nvPicPr>
        <p:blipFill>
          <a:blip r:embed="rId11"/>
          <a:stretch>
            <a:fillRect/>
          </a:stretch>
        </p:blipFill>
        <p:spPr>
          <a:xfrm>
            <a:off x="715645" y="3752215"/>
            <a:ext cx="532130" cy="532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Изображение 9" descr="projects-logo-23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7160" y="3739515"/>
            <a:ext cx="558800" cy="55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500">
        <p:fade/>
      </p:transition>
    </mc:Choice>
    <mc:Fallback>
      <p:transition spd="med" advTm="5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500">
        <p:fade/>
      </p:transition>
    </mc:Choice>
    <mc:Fallback>
      <p:transition spd="med" advTm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Изображение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5408930" y="4172585"/>
            <a:ext cx="620395" cy="6197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Изображение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6162675" y="4172585"/>
            <a:ext cx="620395" cy="6203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Текстовое поле 3"/>
          <p:cNvSpPr txBox="1"/>
          <p:nvPr/>
        </p:nvSpPr>
        <p:spPr>
          <a:xfrm>
            <a:off x="3370580" y="2371090"/>
            <a:ext cx="5450840" cy="14452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ru-RU" altLang="en-US" sz="4400">
                <a:solidFill>
                  <a:schemeClr val="bg1"/>
                </a:solidFill>
                <a:latin typeface="+mj-lt"/>
                <a:cs typeface="+mj-lt"/>
              </a:rPr>
              <a:t>Спасибки за то, что слушали!</a:t>
            </a:r>
            <a:endParaRPr lang="ru-RU" altLang="en-US" sz="4400">
              <a:solidFill>
                <a:schemeClr val="bg1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3" presetClass="entr" presetSubtype="28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2144395" y="1912620"/>
            <a:ext cx="7903210" cy="3032760"/>
            <a:chOff x="3534" y="3012"/>
            <a:chExt cx="12446" cy="4776"/>
          </a:xfrm>
        </p:grpSpPr>
        <p:pic>
          <p:nvPicPr>
            <p:cNvPr id="3" name="Изображение 2" descr="YQR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1204" y="3012"/>
              <a:ext cx="4777" cy="4777"/>
            </a:xfrm>
            <a:prstGeom prst="rect">
              <a:avLst/>
            </a:prstGeom>
          </p:spPr>
        </p:pic>
        <p:pic>
          <p:nvPicPr>
            <p:cNvPr id="4" name="Изображение 3" descr="YQR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4" y="3012"/>
              <a:ext cx="4777" cy="477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845" y="222885"/>
            <a:ext cx="11978640" cy="1470660"/>
          </a:xfrm>
        </p:spPr>
        <p:txBody>
          <a:bodyPr anchor="t" anchorCtr="0"/>
          <a:lstStyle/>
          <a:p>
            <a:pPr algn="l"/>
            <a:r>
              <a:rPr lang="ru-RU" altLang="en-US" sz="8800" b="1">
                <a:ln w="38100">
                  <a:solidFill>
                    <a:schemeClr val="bg1"/>
                  </a:solidFill>
                </a:ln>
                <a:noFill/>
                <a:effectLst/>
                <a:latin typeface="GG Wolfram" charset="0"/>
                <a:cs typeface="GG Wolfram" charset="0"/>
              </a:rPr>
              <a:t>ЛЮДИ</a:t>
            </a:r>
            <a:endParaRPr lang="ru-RU" altLang="en-US" sz="8800" b="1">
              <a:ln w="38100">
                <a:solidFill>
                  <a:schemeClr val="bg1"/>
                </a:solidFill>
              </a:ln>
              <a:noFill/>
              <a:effectLst/>
              <a:latin typeface="GG Wolfram" charset="0"/>
              <a:cs typeface="GG Wolfram" charset="0"/>
            </a:endParaRPr>
          </a:p>
        </p:txBody>
      </p:sp>
      <p:sp>
        <p:nvSpPr>
          <p:cNvPr id="3" name="Title 1"/>
          <p:cNvSpPr>
            <a:spLocks noGrp="1"/>
          </p:cNvSpPr>
          <p:nvPr/>
        </p:nvSpPr>
        <p:spPr>
          <a:xfrm>
            <a:off x="1617345" y="1855470"/>
            <a:ext cx="10802620" cy="145034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500" b="0" i="0" u="none" kern="1200" baseline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altLang="ru-RU" sz="8800" b="1">
                <a:ln w="38100">
                  <a:solidFill>
                    <a:schemeClr val="bg1"/>
                  </a:solidFill>
                </a:ln>
                <a:noFill/>
                <a:effectLst/>
                <a:latin typeface="GG Wolfram" charset="0"/>
                <a:cs typeface="GG Wolfram" charset="0"/>
              </a:rPr>
              <a:t>НЕ ДОВЕРЯЮТ</a:t>
            </a:r>
            <a:endParaRPr lang="ru-RU" altLang="ru-RU" sz="8800" b="1">
              <a:ln w="38100">
                <a:solidFill>
                  <a:schemeClr val="bg1"/>
                </a:solidFill>
              </a:ln>
              <a:noFill/>
              <a:effectLst/>
              <a:latin typeface="GG Wolfram" charset="0"/>
              <a:cs typeface="GG Wolfram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015615" y="3498215"/>
            <a:ext cx="9175750" cy="142049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500" b="0" i="0" u="none" kern="1200" baseline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altLang="ru-RU" sz="8800" b="1">
                <a:ln w="38100">
                  <a:solidFill>
                    <a:schemeClr val="bg1"/>
                  </a:solidFill>
                </a:ln>
                <a:noFill/>
                <a:effectLst/>
                <a:latin typeface="GG Wolfram" charset="0"/>
                <a:cs typeface="GG Wolfram" charset="0"/>
                <a:sym typeface="+mn-ea"/>
              </a:rPr>
              <a:t>ОБРАЗОВАНИЕ</a:t>
            </a:r>
            <a:endParaRPr lang="ru-RU" altLang="ru-RU" sz="8800" b="1">
              <a:ln w="38100">
                <a:solidFill>
                  <a:schemeClr val="bg1"/>
                </a:solidFill>
              </a:ln>
              <a:noFill/>
              <a:effectLst/>
              <a:latin typeface="GG Wolfram" charset="0"/>
              <a:cs typeface="GG Wolfram" charset="0"/>
              <a:sym typeface="+mn-ea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4692015" y="5233035"/>
            <a:ext cx="8267065" cy="140208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500" b="0" i="0" u="none" kern="1200" baseline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altLang="ru-RU" sz="8800" b="1">
                <a:ln w="38100">
                  <a:solidFill>
                    <a:schemeClr val="bg1"/>
                  </a:solidFill>
                </a:ln>
                <a:noFill/>
                <a:effectLst/>
                <a:latin typeface="GG Wolfram" charset="0"/>
                <a:cs typeface="GG Wolfram" charset="0"/>
              </a:rPr>
              <a:t>КОМПАНИЯМ</a:t>
            </a:r>
            <a:endParaRPr lang="ru-RU" altLang="ru-RU" sz="8800" b="1">
              <a:ln w="38100">
                <a:solidFill>
                  <a:schemeClr val="bg1"/>
                </a:solidFill>
              </a:ln>
              <a:noFill/>
              <a:effectLst/>
              <a:latin typeface="GG Wolfram" charset="0"/>
              <a:cs typeface="GG Wolfra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6" grpId="0"/>
      <p:bldP spid="6" grpId="1"/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 descr="me in VK office dome (circled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3415" y="1703705"/>
            <a:ext cx="3522345" cy="3522345"/>
          </a:xfrm>
          <a:prstGeom prst="rect">
            <a:avLst/>
          </a:prstGeom>
        </p:spPr>
      </p:pic>
      <p:grpSp>
        <p:nvGrpSpPr>
          <p:cNvPr id="14" name="Группа 13"/>
          <p:cNvGrpSpPr/>
          <p:nvPr/>
        </p:nvGrpSpPr>
        <p:grpSpPr>
          <a:xfrm>
            <a:off x="6055995" y="1392555"/>
            <a:ext cx="4283710" cy="3522345"/>
            <a:chOff x="9537" y="2193"/>
            <a:chExt cx="6746" cy="5547"/>
          </a:xfrm>
        </p:grpSpPr>
        <p:sp>
          <p:nvSpPr>
            <p:cNvPr id="8" name="Заголовок 3"/>
            <p:cNvSpPr/>
            <p:nvPr/>
          </p:nvSpPr>
          <p:spPr>
            <a:xfrm>
              <a:off x="9537" y="2193"/>
              <a:ext cx="6746" cy="554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/>
            <a:lstStyle>
              <a:lvl1pPr marL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4500" b="0" i="0" u="none" kern="1200" baseline="0">
                  <a:solidFill>
                    <a:srgbClr val="FFFFFF"/>
                  </a:solidFill>
                  <a:latin typeface="GG Wolfram" charset="0"/>
                  <a:ea typeface="GG Wolfram" charset="0"/>
                  <a:cs typeface="GG Wolfram" charset="0"/>
                </a:defRPr>
              </a:lvl1pPr>
            </a:lstStyle>
            <a:p>
              <a:pPr algn="l"/>
              <a:r>
                <a:rPr lang="ru-RU" altLang="ru-RU"/>
                <a:t>Павлик</a:t>
              </a:r>
              <a:br>
                <a:rPr lang="ru-RU" altLang="ru-RU"/>
              </a:br>
              <a:r>
                <a:rPr lang="ru-RU" altLang="ru-RU" sz="2000"/>
                <a:t>фрилансит на</a:t>
              </a:r>
              <a:r>
                <a:rPr lang="en-US" altLang="ru-RU" sz="2000"/>
                <a:t> Python, </a:t>
              </a:r>
              <a:r>
                <a:rPr lang="ru-RU" altLang="ru-RU" sz="2000"/>
                <a:t>поёт песни,</a:t>
              </a:r>
              <a:br>
                <a:rPr lang="ru-RU" altLang="ru-RU" sz="2000"/>
              </a:br>
              <a:r>
                <a:rPr lang="ru-RU" altLang="ru-RU" sz="2000"/>
                <a:t>амбассадорит российский </a:t>
              </a:r>
              <a:r>
                <a:rPr lang="en-US" altLang="ru-RU" sz="2000"/>
                <a:t>IT</a:t>
              </a:r>
              <a:endParaRPr lang="en-US" altLang="ru-RU" sz="2000"/>
            </a:p>
          </p:txBody>
        </p:sp>
        <p:grpSp>
          <p:nvGrpSpPr>
            <p:cNvPr id="12" name="Группа 11"/>
            <p:cNvGrpSpPr/>
            <p:nvPr/>
          </p:nvGrpSpPr>
          <p:grpSpPr>
            <a:xfrm rot="0">
              <a:off x="9577" y="6207"/>
              <a:ext cx="2217" cy="684"/>
              <a:chOff x="9609" y="6463"/>
              <a:chExt cx="2217" cy="684"/>
            </a:xfrm>
          </p:grpSpPr>
          <p:pic>
            <p:nvPicPr>
              <p:cNvPr id="100" name="Изображение 99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09" y="6464"/>
                <a:ext cx="659" cy="659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01" name="Изображение 10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67" y="6488"/>
                <a:ext cx="659" cy="659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02" name="Изображение 10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93" y="6463"/>
                <a:ext cx="659" cy="659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2542540" y="1232535"/>
            <a:ext cx="7106920" cy="4055110"/>
            <a:chOff x="4102" y="2627"/>
            <a:chExt cx="11192" cy="6386"/>
          </a:xfrm>
        </p:grpSpPr>
        <p:sp>
          <p:nvSpPr>
            <p:cNvPr id="8" name="Заголовок 3"/>
            <p:cNvSpPr/>
            <p:nvPr/>
          </p:nvSpPr>
          <p:spPr>
            <a:xfrm>
              <a:off x="4102" y="2627"/>
              <a:ext cx="11193" cy="554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/>
            <a:lstStyle>
              <a:lvl1pPr marL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4500" b="0" i="0" u="none" kern="1200" baseline="0">
                  <a:solidFill>
                    <a:srgbClr val="FFFFFF"/>
                  </a:solidFill>
                  <a:latin typeface="GG Wolfram" charset="0"/>
                  <a:ea typeface="GG Wolfram" charset="0"/>
                  <a:cs typeface="GG Wolfram" charset="0"/>
                </a:defRPr>
              </a:lvl1pPr>
            </a:lstStyle>
            <a:p>
              <a:pPr algn="ctr"/>
              <a:r>
                <a:rPr lang="ru-RU" altLang="en-US" sz="6000"/>
                <a:t>Небольшой</a:t>
              </a:r>
              <a:br>
                <a:rPr lang="ru-RU" altLang="en-US" sz="6000"/>
              </a:br>
              <a:r>
                <a:rPr lang="ru-RU" altLang="en-US" sz="6000"/>
                <a:t>опрос</a:t>
              </a:r>
              <a:endParaRPr lang="ru-RU" altLang="en-US" sz="6000"/>
            </a:p>
          </p:txBody>
        </p:sp>
        <p:pic>
          <p:nvPicPr>
            <p:cNvPr id="103" name="Изображение 102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8857" y="7331"/>
              <a:ext cx="1683" cy="1683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78815" y="0"/>
            <a:ext cx="128758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117830" cy="685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11656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116560" cy="685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123545" cy="685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GG Wolfram"/>
        <a:ea typeface="GG Wolfram"/>
        <a:cs typeface=""/>
      </a:majorFont>
      <a:minorFont>
        <a:latin typeface="GG Wolfram"/>
        <a:ea typeface="GG Wolfra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GG Wolfram"/>
        <a:font script="Hebr" typeface="GG Wolfra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GG Wolfra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GG Wolfram"/>
        <a:font script="Hebr" typeface="GG Wolfra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GG Wolfra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</Words>
  <Application>WPS Presentation</Application>
  <PresentationFormat>宽屏</PresentationFormat>
  <Paragraphs>14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SimSun</vt:lpstr>
      <vt:lpstr>Wingdings</vt:lpstr>
      <vt:lpstr>GG Wolfram</vt:lpstr>
      <vt:lpstr>Microsoft YaHei</vt:lpstr>
      <vt:lpstr>Arial Unicode MS</vt:lpstr>
      <vt:lpstr>Calibri</vt:lpstr>
      <vt:lpstr>1_Default Design</vt:lpstr>
      <vt:lpstr>PowerPoint 演示文稿</vt:lpstr>
      <vt:lpstr>ЛЮДИ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pasha</cp:lastModifiedBy>
  <cp:revision>7</cp:revision>
  <dcterms:created xsi:type="dcterms:W3CDTF">2024-05-22T02:51:00Z</dcterms:created>
  <dcterms:modified xsi:type="dcterms:W3CDTF">2024-05-22T10:29:15Z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1049-12.2.0.16909</vt:lpwstr>
  </property>
  <property fmtid="{D5CDD505-2E9C-101B-9397-08002B2CF9AE}" pid="3" name="ICV">
    <vt:lpwstr>2BD429AD15FE469F9BE88E14B9A1F089_11</vt:lpwstr>
  </property>
</Properties>
</file>